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891" r:id="rId58"/>
    <p:sldId id="745" r:id="rId59"/>
    <p:sldId id="746" r:id="rId60"/>
    <p:sldId id="747" r:id="rId61"/>
    <p:sldId id="749" r:id="rId62"/>
    <p:sldId id="750" r:id="rId63"/>
    <p:sldId id="892" r:id="rId64"/>
    <p:sldId id="893" r:id="rId65"/>
    <p:sldId id="895" r:id="rId66"/>
    <p:sldId id="755" r:id="rId67"/>
    <p:sldId id="756" r:id="rId68"/>
    <p:sldId id="757" r:id="rId69"/>
    <p:sldId id="758" r:id="rId70"/>
    <p:sldId id="759" r:id="rId71"/>
    <p:sldId id="760" r:id="rId72"/>
    <p:sldId id="762" r:id="rId73"/>
    <p:sldId id="788" r:id="rId74"/>
    <p:sldId id="789" r:id="rId75"/>
    <p:sldId id="790" r:id="rId76"/>
    <p:sldId id="792" r:id="rId77"/>
    <p:sldId id="793" r:id="rId78"/>
    <p:sldId id="770" r:id="rId79"/>
    <p:sldId id="771" r:id="rId80"/>
    <p:sldId id="772" r:id="rId81"/>
    <p:sldId id="773" r:id="rId82"/>
    <p:sldId id="774" r:id="rId83"/>
    <p:sldId id="775" r:id="rId84"/>
    <p:sldId id="776" r:id="rId85"/>
    <p:sldId id="777" r:id="rId86"/>
    <p:sldId id="778" r:id="rId87"/>
    <p:sldId id="779" r:id="rId88"/>
    <p:sldId id="780" r:id="rId89"/>
    <p:sldId id="782" r:id="rId90"/>
    <p:sldId id="783" r:id="rId91"/>
    <p:sldId id="794" r:id="rId92"/>
    <p:sldId id="795" r:id="rId93"/>
    <p:sldId id="796" r:id="rId94"/>
    <p:sldId id="797" r:id="rId95"/>
    <p:sldId id="798" r:id="rId96"/>
    <p:sldId id="799" r:id="rId97"/>
    <p:sldId id="887" r:id="rId98"/>
    <p:sldId id="889" r:id="rId99"/>
    <p:sldId id="800" r:id="rId100"/>
    <p:sldId id="801" r:id="rId101"/>
    <p:sldId id="862" r:id="rId102"/>
    <p:sldId id="863" r:id="rId103"/>
    <p:sldId id="865" r:id="rId104"/>
    <p:sldId id="866" r:id="rId105"/>
    <p:sldId id="867" r:id="rId106"/>
    <p:sldId id="868" r:id="rId107"/>
    <p:sldId id="802" r:id="rId108"/>
    <p:sldId id="857" r:id="rId109"/>
    <p:sldId id="858" r:id="rId110"/>
    <p:sldId id="804" r:id="rId111"/>
    <p:sldId id="860" r:id="rId112"/>
    <p:sldId id="859" r:id="rId113"/>
    <p:sldId id="805" r:id="rId114"/>
    <p:sldId id="846" r:id="rId115"/>
    <p:sldId id="847" r:id="rId116"/>
    <p:sldId id="829" r:id="rId117"/>
    <p:sldId id="834" r:id="rId118"/>
    <p:sldId id="831" r:id="rId119"/>
    <p:sldId id="832" r:id="rId120"/>
    <p:sldId id="833" r:id="rId121"/>
    <p:sldId id="835" r:id="rId122"/>
    <p:sldId id="836" r:id="rId123"/>
    <p:sldId id="837" r:id="rId124"/>
    <p:sldId id="840" r:id="rId125"/>
    <p:sldId id="841" r:id="rId126"/>
    <p:sldId id="838" r:id="rId127"/>
    <p:sldId id="839" r:id="rId128"/>
    <p:sldId id="842" r:id="rId129"/>
    <p:sldId id="843" r:id="rId130"/>
    <p:sldId id="821" r:id="rId131"/>
    <p:sldId id="822" r:id="rId132"/>
    <p:sldId id="823" r:id="rId133"/>
    <p:sldId id="849" r:id="rId134"/>
    <p:sldId id="890" r:id="rId135"/>
    <p:sldId id="850" r:id="rId136"/>
    <p:sldId id="852" r:id="rId137"/>
    <p:sldId id="853" r:id="rId138"/>
    <p:sldId id="854" r:id="rId139"/>
    <p:sldId id="85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8F8F8"/>
    <a:srgbClr val="A6A6A6"/>
    <a:srgbClr val="F237E0"/>
    <a:srgbClr val="FD7D00"/>
    <a:srgbClr val="0070C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56637" autoAdjust="0"/>
  </p:normalViewPr>
  <p:slideViewPr>
    <p:cSldViewPr snapToGrid="0">
      <p:cViewPr varScale="1">
        <p:scale>
          <a:sx n="91" d="100"/>
          <a:sy n="91" d="100"/>
        </p:scale>
        <p:origin x="1608" y="108"/>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because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t>
            </a:r>
            <a:r>
              <a:rPr lang="en-US" b="0"/>
              <a:t>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 bad guy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if a bad guy gains access to our web server, he might be able to run some code that decrypts those values into their plain text passwords.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that's a lie, 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for a cryptographically sound hashing algorithm they are extremely, extremely rare.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you are in the right place!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us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as "JOT tokens", which has the same sort of redundancy as saying "ATM machine", but I can't seem to help myself.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 and safely authenticate Alice for this request.                                                                                            </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7187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75589</TotalTime>
  <Words>13937</Words>
  <Application>Microsoft Office PowerPoint</Application>
  <PresentationFormat>Widescreen</PresentationFormat>
  <Paragraphs>2334</Paragraphs>
  <Slides>139</Slides>
  <Notes>139</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1269</cp:revision>
  <dcterms:created xsi:type="dcterms:W3CDTF">2013-12-09T01:29:59Z</dcterms:created>
  <dcterms:modified xsi:type="dcterms:W3CDTF">2023-10-18T14:22:56Z</dcterms:modified>
</cp:coreProperties>
</file>